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T Rounds Condensed Bold" charset="1" panose="02000806030000020003"/>
      <p:regular r:id="rId14"/>
    </p:embeddedFont>
    <p:embeddedFont>
      <p:font typeface="TT Rounds Condensed" charset="1" panose="020005060300000200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jpeg" Type="http://schemas.openxmlformats.org/officeDocument/2006/relationships/image"/><Relationship Id="rId6" Target="../media/VAGoFmmSc9Y.mp4" Type="http://schemas.openxmlformats.org/officeDocument/2006/relationships/video"/><Relationship Id="rId7" Target="../media/VAGoFmmSc9Y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08947">
            <a:off x="14863205" y="3183849"/>
            <a:ext cx="5706589" cy="4938794"/>
          </a:xfrm>
          <a:custGeom>
            <a:avLst/>
            <a:gdLst/>
            <a:ahLst/>
            <a:cxnLst/>
            <a:rect r="r" b="b" t="t" l="l"/>
            <a:pathLst>
              <a:path h="4938794" w="5706589">
                <a:moveTo>
                  <a:pt x="0" y="0"/>
                </a:moveTo>
                <a:lnTo>
                  <a:pt x="5706589" y="0"/>
                </a:lnTo>
                <a:lnTo>
                  <a:pt x="5706589" y="4938793"/>
                </a:lnTo>
                <a:lnTo>
                  <a:pt x="0" y="4938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7360" y="1104900"/>
            <a:ext cx="14904720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b="true" sz="7350" spc="-4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Week 3 - Group Homework - Designing console layouts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7360" y="7372253"/>
            <a:ext cx="14904720" cy="2436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Del Rosario, Michael Gabriel</a:t>
            </a:r>
          </a:p>
          <a:p>
            <a:pPr algn="l">
              <a:lnSpc>
                <a:spcPts val="3888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Gonzaga, Eros</a:t>
            </a:r>
          </a:p>
          <a:p>
            <a:pPr algn="l">
              <a:lnSpc>
                <a:spcPts val="3888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Kimhoko, Jamuel Erwin</a:t>
            </a:r>
          </a:p>
          <a:p>
            <a:pPr algn="l">
              <a:lnSpc>
                <a:spcPts val="3888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Magdamo, Bien Rafael</a:t>
            </a:r>
          </a:p>
          <a:p>
            <a:pPr algn="l">
              <a:lnSpc>
                <a:spcPts val="388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37360" y="5764569"/>
            <a:ext cx="14904720" cy="89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sz="6600" spc="-115">
                <a:solidFill>
                  <a:srgbClr val="26262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Screen Consoles and Attachment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07340" y="9580244"/>
            <a:ext cx="3088171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89898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9565" y="367189"/>
            <a:ext cx="15776276" cy="8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b="true" sz="5940" spc="-3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Concept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7072" y="1395889"/>
            <a:ext cx="17391362" cy="486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Screens are treated as individual objects of its own class.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 main loop of the emulator is employed, where re/attaching a screen will pause this main loop and switch to that of the respective screen’s. These are treated as states that lock in upon the re/attachment or exiting of a screen.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screen’s loop should handle all pertinent function calls and command inputs for its process or operation (i.e. screen creation command).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 screen should display the minimum information: process name, timestamp of creation, command line being processed.</a:t>
            </a:r>
          </a:p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Nested screens are possible, in which another screen can be re/attached from within a currently attached screen.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07340" y="9580244"/>
            <a:ext cx="3088171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89898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5594392">
            <a:off x="-718596" y="7055621"/>
            <a:ext cx="7153743" cy="6191240"/>
          </a:xfrm>
          <a:custGeom>
            <a:avLst/>
            <a:gdLst/>
            <a:ahLst/>
            <a:cxnLst/>
            <a:rect r="r" b="b" t="t" l="l"/>
            <a:pathLst>
              <a:path h="6191240" w="7153743">
                <a:moveTo>
                  <a:pt x="7153743" y="0"/>
                </a:moveTo>
                <a:lnTo>
                  <a:pt x="0" y="0"/>
                </a:lnTo>
                <a:lnTo>
                  <a:pt x="0" y="6191240"/>
                </a:lnTo>
                <a:lnTo>
                  <a:pt x="7153743" y="6191240"/>
                </a:lnTo>
                <a:lnTo>
                  <a:pt x="7153743" y="0"/>
                </a:lnTo>
                <a:close/>
              </a:path>
            </a:pathLst>
          </a:custGeom>
          <a:blipFill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97364" y="310039"/>
            <a:ext cx="9819951" cy="8371508"/>
          </a:xfrm>
          <a:custGeom>
            <a:avLst/>
            <a:gdLst/>
            <a:ahLst/>
            <a:cxnLst/>
            <a:rect r="r" b="b" t="t" l="l"/>
            <a:pathLst>
              <a:path h="8371508" w="9819951">
                <a:moveTo>
                  <a:pt x="0" y="0"/>
                </a:moveTo>
                <a:lnTo>
                  <a:pt x="9819952" y="0"/>
                </a:lnTo>
                <a:lnTo>
                  <a:pt x="9819952" y="8371509"/>
                </a:lnTo>
                <a:lnTo>
                  <a:pt x="0" y="8371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9565" y="367189"/>
            <a:ext cx="15776276" cy="8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b="true" sz="5940" spc="-3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Main Loop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7072" y="1395889"/>
            <a:ext cx="7355350" cy="535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Handles the commands supported from the main loop, as listed.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Prints the emulator’s header and command list upon bootup by calling showCommands().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Transfers control to the loop of a re/attached screen upon inputting its respective command.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Calling handleScreenCommand() processes the screen command by tokenization.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07340" y="9580244"/>
            <a:ext cx="3088171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89898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5594392">
            <a:off x="-718596" y="7055621"/>
            <a:ext cx="7153743" cy="6191240"/>
          </a:xfrm>
          <a:custGeom>
            <a:avLst/>
            <a:gdLst/>
            <a:ahLst/>
            <a:cxnLst/>
            <a:rect r="r" b="b" t="t" l="l"/>
            <a:pathLst>
              <a:path h="6191240" w="7153743">
                <a:moveTo>
                  <a:pt x="7153743" y="0"/>
                </a:moveTo>
                <a:lnTo>
                  <a:pt x="0" y="0"/>
                </a:lnTo>
                <a:lnTo>
                  <a:pt x="0" y="6191240"/>
                </a:lnTo>
                <a:lnTo>
                  <a:pt x="7153743" y="6191240"/>
                </a:lnTo>
                <a:lnTo>
                  <a:pt x="7153743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78746" y="310039"/>
            <a:ext cx="9537753" cy="8076221"/>
          </a:xfrm>
          <a:custGeom>
            <a:avLst/>
            <a:gdLst/>
            <a:ahLst/>
            <a:cxnLst/>
            <a:rect r="r" b="b" t="t" l="l"/>
            <a:pathLst>
              <a:path h="8076221" w="9537753">
                <a:moveTo>
                  <a:pt x="0" y="0"/>
                </a:moveTo>
                <a:lnTo>
                  <a:pt x="9537753" y="0"/>
                </a:lnTo>
                <a:lnTo>
                  <a:pt x="9537753" y="8076222"/>
                </a:lnTo>
                <a:lnTo>
                  <a:pt x="0" y="8076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9565" y="367189"/>
            <a:ext cx="15776276" cy="8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b="true" sz="5940" spc="-3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Screen Loop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7072" y="1395889"/>
            <a:ext cx="7355350" cy="535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exit returns the control to the main loop.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screen -r or -s &lt;name&gt; re/attaches a screen, respectively.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 function call displayProcessScreen(screen) handles the displaying of the console information of the screen.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An input command is assumed and processed through a placeholder print (“Processing command: “).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07340" y="9580244"/>
            <a:ext cx="3088171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89898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5594392">
            <a:off x="-718596" y="7055621"/>
            <a:ext cx="7153743" cy="6191240"/>
          </a:xfrm>
          <a:custGeom>
            <a:avLst/>
            <a:gdLst/>
            <a:ahLst/>
            <a:cxnLst/>
            <a:rect r="r" b="b" t="t" l="l"/>
            <a:pathLst>
              <a:path h="6191240" w="7153743">
                <a:moveTo>
                  <a:pt x="7153743" y="0"/>
                </a:moveTo>
                <a:lnTo>
                  <a:pt x="0" y="0"/>
                </a:lnTo>
                <a:lnTo>
                  <a:pt x="0" y="6191240"/>
                </a:lnTo>
                <a:lnTo>
                  <a:pt x="7153743" y="6191240"/>
                </a:lnTo>
                <a:lnTo>
                  <a:pt x="7153743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0090" y="310039"/>
            <a:ext cx="9857899" cy="7886319"/>
          </a:xfrm>
          <a:custGeom>
            <a:avLst/>
            <a:gdLst/>
            <a:ahLst/>
            <a:cxnLst/>
            <a:rect r="r" b="b" t="t" l="l"/>
            <a:pathLst>
              <a:path h="7886319" w="9857899">
                <a:moveTo>
                  <a:pt x="0" y="0"/>
                </a:moveTo>
                <a:lnTo>
                  <a:pt x="9857899" y="0"/>
                </a:lnTo>
                <a:lnTo>
                  <a:pt x="9857899" y="7886320"/>
                </a:lnTo>
                <a:lnTo>
                  <a:pt x="0" y="7886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9565" y="367189"/>
            <a:ext cx="15776276" cy="8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b="true" sz="5940" spc="-3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handleScreenCommand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7072" y="1395889"/>
            <a:ext cx="7355350" cy="535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Tokenizes the screen command, extracting its parameters.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tokens or parameters are mapped to its respective operation (re/attachment).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Extracts the name token or parameter.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Handles errors regarding command syntax.</a:t>
            </a:r>
          </a:p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Prevents duplication of existing screens.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07340" y="9580244"/>
            <a:ext cx="3088171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89898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5594392">
            <a:off x="-718596" y="7055621"/>
            <a:ext cx="7153743" cy="6191240"/>
          </a:xfrm>
          <a:custGeom>
            <a:avLst/>
            <a:gdLst/>
            <a:ahLst/>
            <a:cxnLst/>
            <a:rect r="r" b="b" t="t" l="l"/>
            <a:pathLst>
              <a:path h="6191240" w="7153743">
                <a:moveTo>
                  <a:pt x="7153743" y="0"/>
                </a:moveTo>
                <a:lnTo>
                  <a:pt x="0" y="0"/>
                </a:lnTo>
                <a:lnTo>
                  <a:pt x="0" y="6191240"/>
                </a:lnTo>
                <a:lnTo>
                  <a:pt x="7153743" y="6191240"/>
                </a:lnTo>
                <a:lnTo>
                  <a:pt x="7153743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07340" y="9580244"/>
            <a:ext cx="3088171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89898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8612766">
            <a:off x="15690900" y="7764634"/>
            <a:ext cx="7153743" cy="6191240"/>
          </a:xfrm>
          <a:custGeom>
            <a:avLst/>
            <a:gdLst/>
            <a:ahLst/>
            <a:cxnLst/>
            <a:rect r="r" b="b" t="t" l="l"/>
            <a:pathLst>
              <a:path h="6191240" w="7153743">
                <a:moveTo>
                  <a:pt x="7153744" y="0"/>
                </a:moveTo>
                <a:lnTo>
                  <a:pt x="0" y="0"/>
                </a:lnTo>
                <a:lnTo>
                  <a:pt x="0" y="6191240"/>
                </a:lnTo>
                <a:lnTo>
                  <a:pt x="7153744" y="6191240"/>
                </a:lnTo>
                <a:lnTo>
                  <a:pt x="7153744" y="0"/>
                </a:lnTo>
                <a:close/>
              </a:path>
            </a:pathLst>
          </a:custGeom>
          <a:blipFill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6686" y="1513302"/>
            <a:ext cx="5406084" cy="2067032"/>
          </a:xfrm>
          <a:custGeom>
            <a:avLst/>
            <a:gdLst/>
            <a:ahLst/>
            <a:cxnLst/>
            <a:rect r="r" b="b" t="t" l="l"/>
            <a:pathLst>
              <a:path h="2067032" w="5406084">
                <a:moveTo>
                  <a:pt x="0" y="0"/>
                </a:moveTo>
                <a:lnTo>
                  <a:pt x="5406085" y="0"/>
                </a:lnTo>
                <a:lnTo>
                  <a:pt x="5406085" y="2067033"/>
                </a:lnTo>
                <a:lnTo>
                  <a:pt x="0" y="2067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21839" y="1373514"/>
            <a:ext cx="7171002" cy="2346609"/>
          </a:xfrm>
          <a:custGeom>
            <a:avLst/>
            <a:gdLst/>
            <a:ahLst/>
            <a:cxnLst/>
            <a:rect r="r" b="b" t="t" l="l"/>
            <a:pathLst>
              <a:path h="2346609" w="7171002">
                <a:moveTo>
                  <a:pt x="0" y="0"/>
                </a:moveTo>
                <a:lnTo>
                  <a:pt x="7171002" y="0"/>
                </a:lnTo>
                <a:lnTo>
                  <a:pt x="7171002" y="2346609"/>
                </a:lnTo>
                <a:lnTo>
                  <a:pt x="0" y="2346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51252" y="5930724"/>
            <a:ext cx="13585497" cy="1817060"/>
          </a:xfrm>
          <a:custGeom>
            <a:avLst/>
            <a:gdLst/>
            <a:ahLst/>
            <a:cxnLst/>
            <a:rect r="r" b="b" t="t" l="l"/>
            <a:pathLst>
              <a:path h="1817060" w="13585497">
                <a:moveTo>
                  <a:pt x="0" y="0"/>
                </a:moveTo>
                <a:lnTo>
                  <a:pt x="13585496" y="0"/>
                </a:lnTo>
                <a:lnTo>
                  <a:pt x="13585496" y="1817060"/>
                </a:lnTo>
                <a:lnTo>
                  <a:pt x="0" y="1817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96686" y="3932760"/>
            <a:ext cx="5406084" cy="146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Bare minimum information of screen consoles.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9565" y="367189"/>
            <a:ext cx="15776276" cy="8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b="true" sz="5940" spc="-3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Miscellaneous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21839" y="4164711"/>
            <a:ext cx="5853646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Get timestamp.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51252" y="8115679"/>
            <a:ext cx="8519374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053" indent="-325526" lvl="1">
              <a:lnSpc>
                <a:spcPts val="3888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Displaying screen console information.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594392">
            <a:off x="-718596" y="7055621"/>
            <a:ext cx="7153743" cy="6191240"/>
          </a:xfrm>
          <a:custGeom>
            <a:avLst/>
            <a:gdLst/>
            <a:ahLst/>
            <a:cxnLst/>
            <a:rect r="r" b="b" t="t" l="l"/>
            <a:pathLst>
              <a:path h="6191240" w="7153743">
                <a:moveTo>
                  <a:pt x="7153743" y="0"/>
                </a:moveTo>
                <a:lnTo>
                  <a:pt x="0" y="0"/>
                </a:lnTo>
                <a:lnTo>
                  <a:pt x="0" y="6191240"/>
                </a:lnTo>
                <a:lnTo>
                  <a:pt x="7153743" y="6191240"/>
                </a:lnTo>
                <a:lnTo>
                  <a:pt x="7153743" y="0"/>
                </a:lnTo>
                <a:close/>
              </a:path>
            </a:pathLst>
          </a:custGeom>
          <a:blipFill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828800" y="1478741"/>
            <a:ext cx="146304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86651" y="427824"/>
            <a:ext cx="15095494" cy="9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4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Demonstration Recording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07340" y="9580244"/>
            <a:ext cx="3088171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89898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43991" y="604344"/>
            <a:ext cx="2800017" cy="2800017"/>
          </a:xfrm>
          <a:custGeom>
            <a:avLst/>
            <a:gdLst/>
            <a:ahLst/>
            <a:cxnLst/>
            <a:rect r="r" b="b" t="t" l="l"/>
            <a:pathLst>
              <a:path h="2800017" w="2800017">
                <a:moveTo>
                  <a:pt x="0" y="0"/>
                </a:moveTo>
                <a:lnTo>
                  <a:pt x="2800018" y="0"/>
                </a:lnTo>
                <a:lnTo>
                  <a:pt x="2800018" y="2800018"/>
                </a:lnTo>
                <a:lnTo>
                  <a:pt x="0" y="280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1640" y="4163568"/>
            <a:ext cx="14904720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b="true" sz="7350" spc="-4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Week 3 - Group Homework - Designing console layouts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60338" y="7235910"/>
            <a:ext cx="10967325" cy="100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7499" spc="-130">
                <a:solidFill>
                  <a:srgbClr val="262626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5594392">
            <a:off x="-718596" y="7055621"/>
            <a:ext cx="7153743" cy="6191240"/>
          </a:xfrm>
          <a:custGeom>
            <a:avLst/>
            <a:gdLst/>
            <a:ahLst/>
            <a:cxnLst/>
            <a:rect r="r" b="b" t="t" l="l"/>
            <a:pathLst>
              <a:path h="6191240" w="7153743">
                <a:moveTo>
                  <a:pt x="7153743" y="0"/>
                </a:moveTo>
                <a:lnTo>
                  <a:pt x="0" y="0"/>
                </a:lnTo>
                <a:lnTo>
                  <a:pt x="0" y="6191240"/>
                </a:lnTo>
                <a:lnTo>
                  <a:pt x="7153743" y="6191240"/>
                </a:lnTo>
                <a:lnTo>
                  <a:pt x="7153743" y="0"/>
                </a:lnTo>
                <a:close/>
              </a:path>
            </a:pathLst>
          </a:custGeom>
          <a:blipFill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DAGRc2FvFSA</dc:identifier>
  <dcterms:modified xsi:type="dcterms:W3CDTF">2011-08-01T06:04:30Z</dcterms:modified>
  <cp:revision>1</cp:revision>
  <dc:title>CSOPESY HW3 Group 5</dc:title>
</cp:coreProperties>
</file>